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17.07.2024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 – </a:t>
            </a:r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vytvořených pracovních míst v rámci 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    20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30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Realizace projektu ve stávajících objektech(podmínkou je úprava stávajícího objektu ve výši min.20%                                  způsobilých výdajů)    					15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Zaměření projektu na školkařskou činnost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/>
              <a:t>Projektem je realizována a provozována                                   lesní školka</a:t>
            </a:r>
            <a:r>
              <a:rPr lang="cs-CZ" sz="2400" dirty="0"/>
              <a:t>							15 bodů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45 bodů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pořízení strojů a technologií určených pro hospodaření na lesních pozemcích jako např. stroje a technologie pro obnovu, výchovu a těžbu lesních porostů včetně přibližování, stroje ke zpracování </a:t>
            </a:r>
            <a:r>
              <a:rPr lang="cs-CZ" dirty="0" err="1"/>
              <a:t>potěžebních</a:t>
            </a:r>
            <a:r>
              <a:rPr lang="cs-CZ" dirty="0"/>
              <a:t> zbytků, stroje pro přípravu půdy před zalesněním, stroje, technologie a zařízení pro lesní školkařskou 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výstavba či modernizace dřevozpracujících provozoven včetně technologického vybavení </a:t>
            </a:r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/>
              <a:t>Pořízení techniky a technologií pro lesní hospodářství: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Držitelé (vlastníci, nájemci, pachtýři nebo vypůjčitelé) lesů, jejich sdružení s právní subjektivitou nebo spolky,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Obce, právnické osoby zřízené nebo založenými 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dobrovolnými svazky obcí. 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Nákup koně a vyvážecí vlek za 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fyzická nebo právnická osoba poskytující služby v lesnictví, pokud je malým nebo středním podnikem.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Oprávnění žadatelé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/>
              <a:t>Pořízení technického vybavení dřevozpracujících provozoven: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fyzické nebo právnické osoby podnikající v lesnictví nebo souvisejícím odvětví (malého a střední podniky)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a obce a právnické osoby založené nebo zřízené 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dobrovolné svazky obcí. </a:t>
            </a:r>
          </a:p>
        </p:txBody>
      </p:sp>
    </p:spTree>
    <p:extLst>
      <p:ext uri="{BB962C8B-B14F-4D97-AF65-F5344CB8AC3E}">
        <p14:creationId xmlns:p14="http://schemas.microsoft.com/office/powerpoint/2010/main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 – 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/>
          </a:p>
          <a:p>
            <a:pPr algn="ctr"/>
            <a:r>
              <a:rPr lang="cs-CZ" sz="2600" b="1" dirty="0"/>
              <a:t>50 % </a:t>
            </a:r>
            <a:r>
              <a:rPr lang="pl-PL" sz="2800" b="1" dirty="0"/>
              <a:t> způsobilých výdajů, ze kterých je stanovena dotace</a:t>
            </a:r>
          </a:p>
          <a:p>
            <a:r>
              <a:rPr lang="cs-CZ" sz="2800" dirty="0"/>
              <a:t>- </a:t>
            </a:r>
            <a:r>
              <a:rPr lang="cs-CZ" sz="2400" dirty="0"/>
              <a:t>stroje a technologie (včetně koně) pro obnovu, výchovu a těžbu lesních porostů včetně přibližování </a:t>
            </a:r>
          </a:p>
          <a:p>
            <a:r>
              <a:rPr lang="cs-CZ" sz="2400" dirty="0"/>
              <a:t>- stroje ke zpracování </a:t>
            </a:r>
            <a:r>
              <a:rPr lang="cs-CZ" sz="2400" dirty="0" err="1"/>
              <a:t>potěžebních</a:t>
            </a:r>
            <a:r>
              <a:rPr lang="cs-CZ" sz="2400" dirty="0"/>
              <a:t> zbytků </a:t>
            </a:r>
          </a:p>
          <a:p>
            <a:r>
              <a:rPr lang="cs-CZ" sz="2400" dirty="0"/>
              <a:t>- stroje pro přípravu půdy před zalesněním </a:t>
            </a:r>
          </a:p>
          <a:p>
            <a:r>
              <a:rPr lang="cs-CZ" sz="2400" dirty="0"/>
              <a:t>- stroje, technologie, zařízení a stavby pro lesní školkařskou činnost </a:t>
            </a:r>
          </a:p>
          <a:p>
            <a:r>
              <a:rPr lang="cs-CZ" sz="2400" dirty="0"/>
              <a:t>- stroje a zařízení pro údržbu a opravy lesních cest </a:t>
            </a:r>
          </a:p>
          <a:p>
            <a:r>
              <a:rPr lang="cs-CZ" sz="2400" dirty="0"/>
              <a:t>- mobilní stroje pro </a:t>
            </a:r>
            <a:r>
              <a:rPr lang="cs-CZ" sz="2400" dirty="0" err="1"/>
              <a:t>sortimentaci</a:t>
            </a:r>
            <a:r>
              <a:rPr lang="cs-CZ" sz="2400" dirty="0"/>
              <a:t> a pořez dříví </a:t>
            </a:r>
          </a:p>
          <a:p>
            <a:r>
              <a:rPr lang="cs-CZ" sz="2400" dirty="0"/>
              <a:t>- výstavba či modernizace dřevozpracujícího provozu - stavba a technologické vybavení </a:t>
            </a:r>
          </a:p>
          <a:p>
            <a:r>
              <a:rPr lang="cs-CZ" sz="2400" dirty="0"/>
              <a:t>- nákup nemovitosti v případě dřevozpracujícího provozu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Kritéria přijatelnosti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Žadatel je vlastníkem/nájemcem, pachtýřem nebo vypůjčitelem lesních pozemků a hospodaří podle platného LHP nebo podle převzaté platné LHO, a to na minimální výměře 3 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podpora vztahuje pouze na stroje, které jsou určeny pro hospodaření na pozemcích určených k plnění funkcí lesa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pořízení koně – jen plemeno chladnokrevných koní, kůň má 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Další podmínky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podpora 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právní vztahy k nemovitostem - realizace stavebních výdajů - vlastnictví, spoluvlastnictví s min. 50 % podílem, věcné břemeno.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právní vztahy k nemovitostem - umístění strojů, technologií nebo vybavení - vlastnictví, spoluvlastnictví s min. 50% spoluvlastnickým podílem, nájem, výpůjčka, věcné břemeno </a:t>
            </a:r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60843"/>
              </p:ext>
            </p:extLst>
          </p:nvPr>
        </p:nvGraphicFramePr>
        <p:xfrm>
          <a:off x="184803" y="1268760"/>
          <a:ext cx="8936602" cy="504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Max. 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7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Přibližovač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skidder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– dříve „(S)LKT“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1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5540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52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60528"/>
              </p:ext>
            </p:extLst>
          </p:nvPr>
        </p:nvGraphicFramePr>
        <p:xfrm>
          <a:off x="467543" y="1268761"/>
          <a:ext cx="8424937" cy="539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Max. 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7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</a:t>
                      </a:r>
                    </a:p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6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	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</a:t>
                      </a:r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kráticí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stroje na palivové dřevo </a:t>
                      </a:r>
                      <a:endParaRPr kumimoji="0"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4284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517</TotalTime>
  <Words>740</Words>
  <Application>Microsoft Office PowerPoint</Application>
  <PresentationFormat>Předvádění na obrazovce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Wingdings 2</vt:lpstr>
      <vt:lpstr>Tok</vt:lpstr>
      <vt:lpstr>Fiche  6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Zuzana Syslová</cp:lastModifiedBy>
  <cp:revision>32</cp:revision>
  <dcterms:created xsi:type="dcterms:W3CDTF">2017-03-10T13:18:29Z</dcterms:created>
  <dcterms:modified xsi:type="dcterms:W3CDTF">2024-07-17T08:36:09Z</dcterms:modified>
</cp:coreProperties>
</file>