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1123" y="4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18.05.2021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op.mmr.cz/cs/Vyzvy/Seznam/Vyzva-c-68-Zvysovani-kvality-a-dostupnosti-Infrast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výzva č. 11 – IROP – Infrastruktura pro vzdělávání II</a:t>
            </a:r>
            <a:br>
              <a:rPr lang="cs-CZ" sz="4000" b="1" dirty="0"/>
            </a:br>
            <a:br>
              <a:rPr lang="cs-CZ" sz="4400" b="1" dirty="0">
                <a:cs typeface="Calibri" panose="020F0502020204030204" pitchFamily="34" charset="0"/>
              </a:rPr>
            </a:br>
            <a:b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/>
              <a:t>MAS MOST Vysočiny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2000" b="1" dirty="0"/>
              <a:t>25.5.2021 </a:t>
            </a:r>
            <a:r>
              <a:rPr lang="cs-CZ" sz="2000" b="1"/>
              <a:t>v 9:00 hod.</a:t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4527750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Doklady o právní subjektivitě žadatele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majetku, který je předmětem projektu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ohlášení. Případně stavební povolení nebo souhlas s provedením ohlášeného stavebního záměru, nebo veřejnoprávní smlouva nahrazující stavební povolení</a:t>
            </a:r>
          </a:p>
          <a:p>
            <a:pPr marL="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Výpis z Rejstříku škol a školských zařízení</a:t>
            </a: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formálního hodnocení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Výzvy: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25 bodů z 50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info@masmost.cz                                                           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e-mail: jasova@masmost.cz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14.5.2021 12:00:00</a:t>
            </a:r>
          </a:p>
          <a:p>
            <a:pPr marL="0" indent="0">
              <a:buNone/>
            </a:pPr>
            <a:r>
              <a:rPr lang="cs-CZ" sz="1600" dirty="0"/>
              <a:t>		       ukončení příjmu žádostí       14.6.2020 12:00:00</a:t>
            </a:r>
          </a:p>
          <a:p>
            <a:r>
              <a:rPr lang="cs-CZ" sz="1600" b="1" dirty="0"/>
              <a:t>Realizace projektů:                                </a:t>
            </a:r>
            <a:r>
              <a:rPr lang="cs-CZ" sz="1600" dirty="0"/>
              <a:t>1. 1. 2014 – 30.6. 2023</a:t>
            </a:r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		</a:t>
            </a:r>
            <a:r>
              <a:rPr lang="cs-CZ" sz="1600" dirty="0"/>
              <a:t>6.634.315,55 Kč</a:t>
            </a:r>
          </a:p>
          <a:p>
            <a:r>
              <a:rPr lang="cs-CZ" sz="1600" b="1" dirty="0"/>
              <a:t>Celkové způsobilé výdaje: 			</a:t>
            </a:r>
            <a:r>
              <a:rPr lang="cs-CZ" sz="1600" dirty="0"/>
              <a:t>min. 1.000.000 Kč   max. .5.500.000,00 Kč</a:t>
            </a:r>
          </a:p>
          <a:p>
            <a:r>
              <a:rPr lang="cs-CZ" b="1" dirty="0"/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585499" y="390939"/>
            <a:ext cx="8911687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11. Výzva – Infrastruktura pro vzdělávání II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6</a:t>
            </a:r>
            <a:r>
              <a:rPr lang="cs-CZ" b="1" dirty="0"/>
              <a:t>8</a:t>
            </a:r>
            <a:r>
              <a:rPr lang="en-US" b="1" dirty="0"/>
              <a:t> </a:t>
            </a:r>
            <a:r>
              <a:rPr lang="cs-CZ" sz="1400" b="1" dirty="0"/>
              <a:t>(</a:t>
            </a:r>
            <a:r>
              <a:rPr lang="cs-CZ" sz="1400" b="1" dirty="0">
                <a:hlinkClick r:id="rId8"/>
              </a:rPr>
              <a:t>http://www.irop.mmr.cz/</a:t>
            </a:r>
            <a:r>
              <a:rPr lang="cs-CZ" sz="1400" b="1" dirty="0" err="1">
                <a:hlinkClick r:id="rId8"/>
              </a:rPr>
              <a:t>cs</a:t>
            </a:r>
            <a:r>
              <a:rPr lang="cs-CZ" sz="1400" b="1" dirty="0">
                <a:hlinkClick r:id="rId8"/>
              </a:rPr>
              <a:t>/</a:t>
            </a:r>
            <a:r>
              <a:rPr lang="cs-CZ" sz="1400" b="1" dirty="0" err="1">
                <a:hlinkClick r:id="rId8"/>
              </a:rPr>
              <a:t>Vyzvy</a:t>
            </a:r>
            <a:r>
              <a:rPr lang="cs-CZ" sz="1400" b="1" dirty="0">
                <a:hlinkClick r:id="rId8"/>
              </a:rPr>
              <a:t>/Seznam/Vyzva-c-68-Zvysovani-kvality-a-dostupnosti-Infrast</a:t>
            </a:r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vyhlášen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í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68, žadatel se řídí platnými specifickými pravidly v den vyhlášení výzvy MAS. 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Výzva č.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 – MAS MOST Vysočiny – IROP – </a:t>
            </a:r>
            <a:r>
              <a:rPr lang="cs-CZ" b="1" dirty="0"/>
              <a:t>Infrastruktura pro vzdělávání II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hodnocení.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kraje , organizace zřizované nebo zakládané kraji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- obce, organizace zřizované nebo zakládané obcemi                                                                                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nestátní neziskové organizace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církve, církevní organizace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organizační složky státu, příspěvkové organizace organizačních složek státu                                                                       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Aktivita Infrastruktura základních škol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školy a školská zařízení v oblasti základního vzdělávání                                                                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další subjekty podílející se na realizaci vzdělávacích aktivit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1749778"/>
            <a:ext cx="8896878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aktivity: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sociálně vyloučené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ohrožené sociálním vyloučením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Osoby se speciálními vzdělávacími potřebami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Pedagogičtí pracovníci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Pracovníci a dobrovolní pracovníci organizací působících v oblasti vzdělávání nebo asistenčních služeb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Aktivita Infrastruktura základních škol:</a:t>
            </a:r>
          </a:p>
          <a:p>
            <a:pPr marL="400050" lvl="1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- Žáci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579724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Aktivita Infrastruktura základních škol</a:t>
            </a:r>
          </a:p>
          <a:p>
            <a:pPr marL="0" indent="0">
              <a:spcBef>
                <a:spcPts val="600"/>
              </a:spcBef>
              <a:buNone/>
            </a:pP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400"/>
            <a:ext cx="9719734" cy="2006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50000 – počet podpořených vzdělávacích zařízení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50001 – kapacita podporovaných zařízení péče o děti nebo vzdělávacích zařízení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654778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67556" y="1524000"/>
            <a:ext cx="10024533" cy="4113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Aktivita Infrastruktura základních škol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Stavby a stavební práce spojené s výstavbou infrastruktury ZŠ včetně vybudování přípojky pro přivedení inženýrských sítí;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Rekonstrukce a stavební úpravy stávající infrastruktury (včetně zabezpečení bezbariérovosti dle vyhlášky č. 398/2009 Sb.);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Nákup pozemků a staveb (nemovitosti); pořízení vybavení budov a učeben; pořízení kompenzačních pomůcek;  zajištění vnitřní konektivity školy a připojení k internetu.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Podpora může být poskytnuta na podporu infrastruktury škol a školských zařízení pro základní vzdělávání podle zákona č. 561/2004 Sb., školský zákon, ve znění pozdějších předpisů, zapsaných v Rejstříku škol a školských zařízení k datu vyhlášení výzvy MAS ve vazbě na: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Klíčové kompetence (komunikace v cizích jazycích, práce s digitálními technologiemi, přírodní vědy, technické a řemeslné obory);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Budování bezbariérovosti škol.</a:t>
            </a:r>
          </a:p>
          <a:p>
            <a:pPr marL="400050" lvl="1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Projektové záměry musí být v souladu s Místním akčním plánem vzdělávání.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1509</TotalTime>
  <Words>973</Words>
  <Application>Microsoft Office PowerPoint</Application>
  <PresentationFormat>Širokoúhlá obrazovka</PresentationFormat>
  <Paragraphs>99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výzva č. 11 – IROP – Infrastruktura pro vzdělávání II   MAS MOST Vysočiny  25.5.2021 v 9:00 hod.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Diana</cp:lastModifiedBy>
  <cp:revision>131</cp:revision>
  <cp:lastPrinted>2018-07-12T09:48:04Z</cp:lastPrinted>
  <dcterms:created xsi:type="dcterms:W3CDTF">2016-06-21T08:51:22Z</dcterms:created>
  <dcterms:modified xsi:type="dcterms:W3CDTF">2021-05-18T08:40:16Z</dcterms:modified>
</cp:coreProperties>
</file>