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2100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15.6.2020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utnerov&#225;@masmost.cz" TargetMode="External"/><Relationship Id="rId2" Type="http://schemas.openxmlformats.org/officeDocument/2006/relationships/hyperlink" Target="mailto:info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sova@masmos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rop.mmr.cz/cs/vyzvy/seznam/vyzva-c-69-integrovany-zachranny-system-integrovan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</a:t>
            </a:r>
            <a:r>
              <a:rPr lang="cs-CZ" sz="4000" b="1" dirty="0" smtClean="0"/>
              <a:t>7 </a:t>
            </a:r>
            <a:r>
              <a:rPr lang="cs-CZ" sz="4000" b="1" dirty="0"/>
              <a:t>– IROP </a:t>
            </a:r>
            <a:r>
              <a:rPr lang="cs-CZ" sz="4000" b="1" dirty="0" smtClean="0"/>
              <a:t>– Řízení rizik II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400" b="1" dirty="0">
                <a:cs typeface="Calibri" panose="020F0502020204030204" pitchFamily="34" charset="0"/>
              </a:rPr>
              <a:t/>
            </a:r>
            <a:br>
              <a:rPr lang="cs-CZ" sz="4400" b="1" dirty="0">
                <a:cs typeface="Calibri" panose="020F0502020204030204" pitchFamily="34" charset="0"/>
              </a:rPr>
            </a:b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</a:t>
            </a:r>
            <a:r>
              <a:rPr lang="cs-CZ" sz="4000" b="1" dirty="0" smtClean="0"/>
              <a:t>Vysočiny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2000" b="1" dirty="0" smtClean="0"/>
              <a:t>15. 6. 2020 </a:t>
            </a:r>
            <a:r>
              <a:rPr lang="cs-CZ" sz="2000" b="1" dirty="0"/>
              <a:t>v </a:t>
            </a:r>
            <a:r>
              <a:rPr lang="cs-CZ" sz="2000" b="1" dirty="0" smtClean="0"/>
              <a:t>11:00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3885468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Stanovisko HZS kraje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>
              <a:spcBef>
                <a:spcPts val="600"/>
              </a:spcBef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čistých jiných peněžních příjmů – příloha zrušena.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Čestné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prohlášení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 počtu zásahů SDH za rok 2019 – volnou formou.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Doklad prokazující stáří stávající techniky – lze nahradit čestným prohlášením napsaným volnou formou.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Kritéria hodnocení formálních náležitostí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xmlns="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</a:t>
            </a:r>
            <a:r>
              <a:rPr lang="cs-CZ" b="1" dirty="0" smtClean="0"/>
              <a:t>20 </a:t>
            </a:r>
            <a:r>
              <a:rPr lang="cs-CZ" b="1" dirty="0"/>
              <a:t>bodů ze 4</a:t>
            </a:r>
            <a:r>
              <a:rPr lang="cs-CZ" b="1" dirty="0" smtClean="0"/>
              <a:t>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 smtClean="0">
                <a:hlinkClick r:id="rId2"/>
              </a:rPr>
              <a:t>info@masmost.cz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kutnerová@masmost.cz</a:t>
            </a:r>
            <a:r>
              <a:rPr lang="cs-CZ" dirty="0" smtClean="0"/>
              <a:t>	                                                                        </a:t>
            </a:r>
            <a:endParaRPr lang="cs-CZ" dirty="0"/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</a:t>
            </a:r>
            <a:r>
              <a:rPr lang="cs-CZ"/>
              <a:t>: </a:t>
            </a:r>
            <a:r>
              <a:rPr lang="cs-CZ" smtClean="0">
                <a:hlinkClick r:id="rId4"/>
              </a:rPr>
              <a:t>jasova@masmost.cz</a:t>
            </a:r>
            <a:endParaRPr lang="cs-CZ" smtClean="0"/>
          </a:p>
          <a:p>
            <a:pPr marL="400050" lvl="1" indent="0">
              <a:buNone/>
            </a:pPr>
            <a:r>
              <a:rPr lang="cs-CZ" smtClean="0"/>
              <a:t>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</a:t>
            </a:r>
            <a:r>
              <a:rPr lang="cs-CZ" sz="1600" dirty="0" smtClean="0"/>
              <a:t>24.7.2020 12:00:00</a:t>
            </a:r>
            <a:endParaRPr lang="cs-CZ" sz="1600" dirty="0"/>
          </a:p>
          <a:p>
            <a:r>
              <a:rPr lang="cs-CZ" sz="1600" dirty="0"/>
              <a:t>		       ukončení příjmu žádostí       </a:t>
            </a:r>
            <a:r>
              <a:rPr lang="cs-CZ" sz="1600" dirty="0" smtClean="0"/>
              <a:t>8.6.2020 </a:t>
            </a:r>
            <a:r>
              <a:rPr lang="cs-CZ" sz="1600" dirty="0"/>
              <a:t>12:00:00</a:t>
            </a:r>
          </a:p>
          <a:p>
            <a:r>
              <a:rPr lang="cs-CZ" sz="1600" b="1" dirty="0" smtClean="0"/>
              <a:t>Realizace </a:t>
            </a:r>
            <a:r>
              <a:rPr lang="cs-CZ" sz="1600" b="1" dirty="0"/>
              <a:t>projektů:                      </a:t>
            </a:r>
            <a:r>
              <a:rPr lang="cs-CZ" sz="1600" b="1" dirty="0" smtClean="0"/>
              <a:t>         </a:t>
            </a:r>
            <a:r>
              <a:rPr lang="cs-CZ" sz="1600" dirty="0"/>
              <a:t>1. 1. 2014 – </a:t>
            </a:r>
            <a:r>
              <a:rPr lang="cs-CZ" sz="1600" dirty="0" smtClean="0"/>
              <a:t>30. 4. 2020</a:t>
            </a:r>
            <a:endParaRPr lang="cs-CZ" sz="1600" dirty="0"/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</a:t>
            </a:r>
            <a:r>
              <a:rPr lang="cs-CZ" sz="1600" b="1" dirty="0" smtClean="0"/>
              <a:t>	</a:t>
            </a:r>
            <a:r>
              <a:rPr lang="cs-CZ" sz="1600" dirty="0" smtClean="0"/>
              <a:t>9.000.000,00 </a:t>
            </a:r>
            <a:r>
              <a:rPr lang="cs-CZ" sz="1600" dirty="0"/>
              <a:t>Kč</a:t>
            </a:r>
          </a:p>
          <a:p>
            <a:r>
              <a:rPr lang="cs-CZ" sz="1600" b="1" dirty="0"/>
              <a:t>Celkové způsobilé výdaje: </a:t>
            </a:r>
            <a:r>
              <a:rPr lang="cs-CZ" sz="1600" b="1" dirty="0" smtClean="0"/>
              <a:t>		</a:t>
            </a:r>
            <a:r>
              <a:rPr lang="cs-CZ" sz="1600" dirty="0" smtClean="0"/>
              <a:t>min</a:t>
            </a:r>
            <a:r>
              <a:rPr lang="cs-CZ" sz="1600" dirty="0"/>
              <a:t>. </a:t>
            </a:r>
            <a:r>
              <a:rPr lang="cs-CZ" sz="1600" dirty="0" smtClean="0"/>
              <a:t>výše nestanovena,   </a:t>
            </a:r>
            <a:r>
              <a:rPr lang="cs-CZ" sz="1600" dirty="0"/>
              <a:t>max. 9.000.000,00 Kč</a:t>
            </a:r>
          </a:p>
          <a:p>
            <a:r>
              <a:rPr lang="cs-CZ" b="1" dirty="0" smtClean="0"/>
              <a:t>Financování </a:t>
            </a:r>
            <a:r>
              <a:rPr lang="cs-CZ" b="1" dirty="0"/>
              <a:t>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7</a:t>
            </a:r>
            <a:r>
              <a:rPr lang="cs-CZ" sz="3600" b="1" dirty="0" smtClean="0"/>
              <a:t>. </a:t>
            </a:r>
            <a:r>
              <a:rPr lang="cs-CZ" sz="3600" b="1" dirty="0"/>
              <a:t>Výzva – </a:t>
            </a:r>
            <a:r>
              <a:rPr lang="cs-CZ" sz="3600" b="1" dirty="0" smtClean="0"/>
              <a:t>Řízení rizik II</a:t>
            </a:r>
            <a:endParaRPr lang="cs-CZ" sz="3600" b="1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</a:t>
            </a:r>
            <a:r>
              <a:rPr lang="en-US" b="1" dirty="0" smtClean="0"/>
              <a:t>6</a:t>
            </a:r>
            <a:r>
              <a:rPr lang="cs-CZ" b="1" dirty="0"/>
              <a:t>9</a:t>
            </a:r>
            <a:r>
              <a:rPr lang="en-US" b="1" dirty="0" smtClean="0"/>
              <a:t> </a:t>
            </a:r>
            <a:r>
              <a:rPr lang="cs-CZ" sz="1400" b="1" dirty="0"/>
              <a:t>(</a:t>
            </a:r>
            <a:r>
              <a:rPr lang="cs-CZ" sz="1400" b="1" dirty="0">
                <a:hlinkClick r:id="rId8"/>
              </a:rPr>
              <a:t>https://</a:t>
            </a:r>
            <a:r>
              <a:rPr lang="cs-CZ" sz="1400" b="1" dirty="0" smtClean="0">
                <a:hlinkClick r:id="rId8"/>
              </a:rPr>
              <a:t>irop.mmr.cz/</a:t>
            </a:r>
            <a:r>
              <a:rPr lang="cs-CZ" sz="1400" b="1" dirty="0" err="1" smtClean="0">
                <a:hlinkClick r:id="rId8"/>
              </a:rPr>
              <a:t>cs</a:t>
            </a:r>
            <a:r>
              <a:rPr lang="cs-CZ" sz="1400" b="1" dirty="0" smtClean="0">
                <a:hlinkClick r:id="rId8"/>
              </a:rPr>
              <a:t>/</a:t>
            </a:r>
            <a:r>
              <a:rPr lang="cs-CZ" sz="1400" b="1" dirty="0" err="1" smtClean="0">
                <a:hlinkClick r:id="rId8"/>
              </a:rPr>
              <a:t>vyzvy</a:t>
            </a:r>
            <a:r>
              <a:rPr lang="cs-CZ" sz="1400" b="1" dirty="0" smtClean="0">
                <a:hlinkClick r:id="rId8"/>
              </a:rPr>
              <a:t>/seznam/vyzva-c-69-integrovany-zachranny-system-integrovan</a:t>
            </a:r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vyhlášení výzvy.)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69,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se řídí platnými specifickými pravidly v den vyhlášení výzvy MAS. </a:t>
            </a:r>
          </a:p>
          <a:p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Výzva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č.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– MAS MOST Vysočiny – IROP – </a:t>
            </a:r>
            <a:r>
              <a:rPr lang="cs-CZ" b="1" dirty="0" smtClean="0"/>
              <a:t>Řízení rizik II</a:t>
            </a:r>
            <a:endParaRPr lang="cs-CZ" b="1" dirty="0"/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Interní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které zřizují jednotky požární ochrany (§ 29 zákona č. 133/1985 Sb., o požární ochraně, ve znění pozdějších předpisů) – jednotky sboru dobrovolných hasičů kategorie II a III ( podle přílohy zákona o požární ochraně)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Obyvatelé 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ČR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rgány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krizového řízení obcí a krajů a organizačních složek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státu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Složky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integrovaného záchranného systému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35596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Technika IZS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57001 -  Počet nové techniky a věcných prostředků složek IZS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842448"/>
            <a:ext cx="10024533" cy="343923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Technika pro integrovaný záchranný systém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Pořízení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specializované techniky a věcných prostředků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 výkon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činností spojených s extrémním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suchem.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1501</TotalTime>
  <Words>506</Words>
  <Application>Microsoft Office PowerPoint</Application>
  <PresentationFormat>Vlastní</PresentationFormat>
  <Paragraphs>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Stébla</vt:lpstr>
      <vt:lpstr>Seminář pro žadatele výzva č. 7 – IROP – Řízení rizik II   MAS MOST Vysočiny  15. 6. 2020 v 11:00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Kutnerova</cp:lastModifiedBy>
  <cp:revision>131</cp:revision>
  <cp:lastPrinted>2018-07-12T09:48:04Z</cp:lastPrinted>
  <dcterms:created xsi:type="dcterms:W3CDTF">2016-06-21T08:51:22Z</dcterms:created>
  <dcterms:modified xsi:type="dcterms:W3CDTF">2020-06-15T07:12:31Z</dcterms:modified>
</cp:coreProperties>
</file>