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 Most" initials="MM" lastIdx="1" clrIdx="0">
    <p:extLst>
      <p:ext uri="{19B8F6BF-5375-455C-9EA6-DF929625EA0E}">
        <p15:presenceInfo xmlns:p15="http://schemas.microsoft.com/office/powerpoint/2012/main" userId="6977bb9145f557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21.01.2022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1F04134-EE75-405E-9F5A-24DF8F48D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853" y="379602"/>
            <a:ext cx="929857" cy="1033174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890872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1"/>
                </a:solidFill>
              </a:rPr>
              <a:t>SCLLD MAS MOST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VYSOČINY</a:t>
            </a:r>
            <a:br>
              <a:rPr lang="cs-CZ" b="1" dirty="0">
                <a:solidFill>
                  <a:schemeClr val="tx1"/>
                </a:solidFill>
              </a:rPr>
            </a:b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ROZVOJE </a:t>
            </a:r>
            <a:b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VENKOVA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A9246E9-EE0D-4598-9A99-BD1CAD837477}"/>
              </a:ext>
            </a:extLst>
          </p:cNvPr>
          <p:cNvSpPr txBox="1"/>
          <p:nvPr/>
        </p:nvSpPr>
        <p:spPr>
          <a:xfrm>
            <a:off x="611559" y="4869160"/>
            <a:ext cx="7944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Seminář pro žadatele: 3. 3. 2021 v 14:00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kancelář MAS MOST Vysočiny, 1. patro Jupiter clubu, Náměstí 17, Velké Meziříčí</a:t>
            </a:r>
          </a:p>
        </p:txBody>
      </p:sp>
    </p:spTree>
    <p:extLst>
      <p:ext uri="{BB962C8B-B14F-4D97-AF65-F5344CB8AC3E}">
        <p14:creationId xmlns:p14="http://schemas.microsoft.com/office/powerpoint/2010/main" val="309395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3456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schvalování Žádostí o dotaci probíhá na SZIF průběžně, nejdříve jsou schvalovány Žádosti o dotaci, u kterých žadatel neprovádí VŘ, následně Žádosti o dotaci s VŘ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Předpoklad schválení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projekty bez VŘ cca 5 měsíců od podání žádosti na SZIF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s VŘ cca 7 měsíců od podání žádosti na SZIF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Dohoda o poskytnutí dotace se podepisuje na SZIF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dotaci / podpis dohody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Způsobilé / nezpůsobilé výdaje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1916832"/>
            <a:ext cx="864096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vznikly nejdříve ke dni podání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a byly skutečně uhrazeny nejpozději do data předložení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ŽoP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Hrazeny bezhotovostně,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hotovostní max. 100 tis. Kč celkem v rámci projektu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Nezpůsobilé je: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použitého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movitého majetku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zemědělských investic nákup platebních nároků, zemědělských produkčních práv, nákup zvířat, jednoletých rostlin a jejich vysazování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DPH u plátců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3" cy="424847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výše způsobilých výdajů - 50 tis. Kč na projekt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výše způsobilých výdajů -  5 mil. Kč na projekt.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lze realizovat na území MAS Most Vysočiny</a:t>
            </a:r>
          </a:p>
          <a:p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 v souladu s SCLLD MAS MOST Vysočiny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Způsobilé výdaje</a:t>
            </a:r>
            <a:br>
              <a:rPr lang="cs-CZ" b="1" dirty="0"/>
            </a:br>
            <a:r>
              <a:rPr lang="cs-CZ" b="1" dirty="0"/>
              <a:t>Přijatelnost projektu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Lhůta vázanosti projektu na účel trvá 5 let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data převedení dotace na účet příjemce dotace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Realizací projektu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vznikne samostatný funkční celek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Splnění finančního zdraví žadatele u projektů nad 1.000.000 Kč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Preferenční kritéria jsou závazná po dobu udržitelnosti projektu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91056"/>
            <a:ext cx="8568952" cy="44302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Realizace podléhá řízení stavebního úřadu -  pravomocné a platné odpovídající povolení stavebního úřadu (+ stavebním úřadem ověřená projektová dokumentace)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Půdorys stavby/půdorys dispozice technologie v odpovídajícím měřítku s vyznačením rozměrů stavby/technologie k projektu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Katastrální mapa s vyznačením lokalizace předmětu projektu (netýká se mobilních strojů)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Formuláře pro posouzení finančního zdraví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k žádostem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- maximálně 10 % celkové výše výdajů, ze kterých je stanovena dotace na daný projekt </a:t>
            </a: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/>
              <a:t>Limity pro všechna opatření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381642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Zuzana Syslová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tel.: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770 146 071, 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email: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syslova@masmost.cz</a:t>
            </a:r>
            <a:r>
              <a:rPr lang="cs-CZ" sz="2900" b="1" dirty="0">
                <a:effectLst/>
                <a:latin typeface="+mj-lt"/>
                <a:ea typeface="Calibri" panose="020F0502020204030204" pitchFamily="34" charset="0"/>
              </a:rPr>
              <a:t>. 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Jitka Kočí</a:t>
            </a:r>
          </a:p>
          <a:p>
            <a:pPr marL="0" indent="0" algn="ctr">
              <a:buNone/>
            </a:pPr>
            <a:r>
              <a:rPr lang="cs-CZ" sz="2900" b="1">
                <a:solidFill>
                  <a:schemeClr val="tx1"/>
                </a:solidFill>
                <a:latin typeface="+mj-lt"/>
              </a:rPr>
              <a:t>tel</a:t>
            </a:r>
            <a:r>
              <a:rPr lang="cs-CZ" sz="2900" b="1" dirty="0">
                <a:solidFill>
                  <a:schemeClr val="tx1"/>
                </a:solidFill>
                <a:latin typeface="+mj-lt"/>
              </a:rPr>
              <a:t>.: 739 673 472, 566 782 019 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e-mail: koci@masmost.cz</a:t>
            </a: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www.</a:t>
            </a:r>
            <a:r>
              <a:rPr lang="cs-CZ" sz="2900" b="1" dirty="0" err="1">
                <a:solidFill>
                  <a:schemeClr val="tx1"/>
                </a:solidFill>
                <a:latin typeface="+mj-lt"/>
              </a:rPr>
              <a:t>masmost.cz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kontakty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1"/>
            <a:ext cx="8568951" cy="34081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Základním komunikačním nástrojem je Portál farmáře 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Oficiální komunikace v rámci administrace projektu - datová schránka, pošta, e-mail s elektronickým podpisem, e-mail s dokumentem elektronicky podepsaným v příloze, osobní předání oproti podpisu žadatele/MAS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žadatelem o dotace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 poskytnutí dotace rozhoduje SZIF na základě přijaté Žádosti o dotaci a rozhodnutí Výběrové komise MAS a Rozhodovacího orgánu MAS </a:t>
            </a:r>
          </a:p>
          <a:p>
            <a:r>
              <a:rPr lang="cs-CZ" dirty="0">
                <a:solidFill>
                  <a:schemeClr val="tx1"/>
                </a:solidFill>
              </a:rPr>
              <a:t>žadatel dotace zabezpečuje financování realizace projektu nejprve z vlastních zdrojů (předfinancování)</a:t>
            </a:r>
          </a:p>
          <a:p>
            <a:r>
              <a:rPr lang="cs-CZ" b="1" dirty="0">
                <a:solidFill>
                  <a:schemeClr val="tx1"/>
                </a:solidFill>
              </a:rPr>
              <a:t>za plnění podmínek stanovených Pravidly/Dohodou zodpovídá výhradně žadatel</a:t>
            </a:r>
          </a:p>
          <a:p>
            <a:r>
              <a:rPr lang="cs-CZ" dirty="0">
                <a:solidFill>
                  <a:schemeClr val="tx1"/>
                </a:solidFill>
              </a:rPr>
              <a:t>kontaktním místem pro žadatele pro předkládání veškeré dokumentace je MAS; v případě Dohody pak RO SZIF Brno</a:t>
            </a: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91056"/>
            <a:ext cx="8640959" cy="47182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žadatel/příjemce dotace je povinen provést výběrové řízení na dodavatele před termínem pro doložení příloh (VŘ) k Žádosti o dotaci (cenový marketing lze provést po podpisu Dohody a předkládá se až při Žádosti o platbu)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projekt podléhá řízení stavebního úřadu, musí být odpovídající povolení stavebního úřadu pravomocné a platné již k datu podání Žádosti o dotaci na MAS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příjemce dotace je povinen uchovávat veškeré doklady týkající se poskytnuté dotace nejméně 10 let od proplacení dotace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danou Fichi v dané výzvě MAS je lze podat pouze jednu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musí být vygenerována z účtu žadatele na Portálu farmáře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předává kompletně vyplněný formulář Žádosti o dotaci prostřednictvím Portálu farmáře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přílohy předkládá buď osobně na MAS nebo prostřednictvím Portálu farmáře v termínu stanoveném výzvou MAS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datum podání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se považuje datum podání Žádosti o dotaci přes Portál farmáře </a:t>
            </a:r>
          </a:p>
          <a:p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Důrazně doporučujeme konzultovat Žádost o dotaci s MAS </a:t>
            </a:r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dotaci (</a:t>
            </a:r>
            <a:r>
              <a:rPr lang="cs-CZ" dirty="0" err="1"/>
              <a:t>ŽoD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75077" y="1789590"/>
            <a:ext cx="8640960" cy="40324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žádosti o dotaci včetně příloh prochází administrativní kontrolou MAS (tj. kontrolou obsahové správnosti), kontrolou přijatelnosti a kontrolou dalších podmínek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oprava nedostatků -  výzva k doplnění žádosti (5 pracovních dní), oprava maximálně 2x.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výsledku kontroly 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Administrativní kontrola a kontrola přijatelnosti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372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Hodnocení Výběrovou komisí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stanovení pořadí projektů ve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,  výběr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dle bodového hodnocení a alokovaných finančních prostředků (max. do 20 pracovních dnů od provedení věcného hodnocení)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výši přidělených bodů, vybrání či nevybrání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k podpoře (do 5 pracovních dnů od schválení 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vybrané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MAS elektronicky podepíše, povinné, případně nepovinné přílohy MAS verifikuje (elektronický podpis) a předá žadateli minimálně 3 pracovní dny před finálním termínem registrace na RO SZIF Brno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vč. příloh pošle přes svůj účet na Portálu Farmáře na RO SZIF Brno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nejpozději do 30. 6. 2021.</a:t>
            </a:r>
            <a:endParaRPr lang="cs-CZ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Pozn.: Rozsáhlé přílohy je možné podat v listinné podobě (např.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Žadatelé předloží kompletní dokumentaci k zrealizovanému VŘ včetně aktualizovaného formuláře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nejdříve na MAS - elektronicky, případně vybrané přílohy v listinné podobě (lhůta 63 kalendářních dní od registrace na SZIF tj. 1. 9. 2021)</a:t>
            </a:r>
          </a:p>
          <a:p>
            <a:r>
              <a:rPr lang="cs-CZ" dirty="0">
                <a:solidFill>
                  <a:schemeClr val="tx1"/>
                </a:solidFill>
              </a:rPr>
              <a:t>Po kontrole na MAS předkládá žadatel dokumentaci k VŘ na RO SZIF Brno (lhůta 70 kalendářních dní od registrace na SZIF– tj. </a:t>
            </a:r>
            <a:r>
              <a:rPr lang="cs-CZ" dirty="0">
                <a:solidFill>
                  <a:srgbClr val="FF0000"/>
                </a:solidFill>
              </a:rPr>
              <a:t>do 8. 9. 2021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cenový 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Doložení příloh k výběrovému řízení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1218</TotalTime>
  <Words>1061</Words>
  <Application>Microsoft Office PowerPoint</Application>
  <PresentationFormat>Předvádění na obrazovce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Candara</vt:lpstr>
      <vt:lpstr>Symbol</vt:lpstr>
      <vt:lpstr>Wingdings</vt:lpstr>
      <vt:lpstr>Vlnění</vt:lpstr>
      <vt:lpstr>SCLLD MAS MOST VYSOČINY  PROGRAM ROZVOJE  VENKOVA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Diana</cp:lastModifiedBy>
  <cp:revision>51</cp:revision>
  <cp:lastPrinted>2020-01-09T10:15:47Z</cp:lastPrinted>
  <dcterms:created xsi:type="dcterms:W3CDTF">2017-03-08T07:20:26Z</dcterms:created>
  <dcterms:modified xsi:type="dcterms:W3CDTF">2022-01-21T11:27:45Z</dcterms:modified>
</cp:coreProperties>
</file>