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8" r:id="rId3"/>
    <p:sldId id="264" r:id="rId4"/>
    <p:sldId id="267" r:id="rId5"/>
    <p:sldId id="260" r:id="rId6"/>
    <p:sldId id="265" r:id="rId7"/>
    <p:sldId id="266" r:id="rId8"/>
    <p:sldId id="258" r:id="rId9"/>
    <p:sldId id="261" r:id="rId10"/>
    <p:sldId id="263" r:id="rId11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15.03.2022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56444"/>
            <a:ext cx="7125113" cy="129922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PROGRAM ROZVOJE VENKOVA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2" cy="381642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Fiche 3 – Rozvoj nezemědělského podnikání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1BD317C-A45F-435C-84FA-695E2F53E19E}"/>
              </a:ext>
            </a:extLst>
          </p:cNvPr>
          <p:cNvSpPr/>
          <p:nvPr/>
        </p:nvSpPr>
        <p:spPr>
          <a:xfrm>
            <a:off x="431540" y="38610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Článek 19, odstavec 1., písmeno b) Podpora investic na založení nebo rozvoj nezemědělských činností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B27387B-B80B-4126-AB3D-E35CB2E2BF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378" y="610249"/>
            <a:ext cx="954086" cy="101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50 bodů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568952" cy="4176463"/>
          </a:xfrm>
        </p:spPr>
        <p:txBody>
          <a:bodyPr anchor="t"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5600" b="1" dirty="0"/>
              <a:t>investice do vybraných nezemědělských činností dle Klasifikace ekonomických činností (CZ-NACE):</a:t>
            </a:r>
          </a:p>
          <a:p>
            <a:endParaRPr lang="cs-CZ" sz="5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C Zpracovatelský průmysl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F Stavebnictví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G Velkoobchod a maloobchod; opravy a údržba motorových vozidel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I Ubytování, stravování a pohostinství - pouze ve vazbě na venkovskou turistiku nebo ubytovací kapacitu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J Informační a komunikační činnosti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M Profesní, vědecké a technické činnosti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79 Činnosti cestovních kanceláří a agentur a ostatní rezervační služby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81 Činnosti související se stavbami a úpravou krajiny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82.1 Administrativní a kancelářské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82.3 Pořádání konferencí a hospodářských výstav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82.92 Balicí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P 85.59 Ostatní vzdělávání j. 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R 93 Sportovní, zábavní a rekreační činnosti  - pouze ve vazbě na venkovskou turistiku nebo ubytovací kapacitu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S 95 Opravy počítačů a výrobků pro osobní potřebu a převážně pro domácnost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S 96 Poskytování ostatních osobních služeb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44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Podnikatelské subjekty (FO a PO) -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mikropodniky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malé podniky ve venkovských oblastech, jakož i zemědělci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76464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stavební obnova (přestavba, modernizace, statické zabezpečení) či nová výstavba provozovny, kanceláře (včetně nezbytného zázemí pro zaměstnance) či malokapacitního ubytovacího zařízení (včetně stravování a dalších budov a ploch v rámci turistické infrastruktury, sportoviště a příslušné zázemí)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pořízení strojů, technologií a dalšího vybavení sloužícího pro nezemědělskou činnost (nákup zařízení, užitkových vozů kategorie N1, vybavení, hardware, software) v souvislosti s projektem (včetně montáže a zkoušky před uvedením pořizovaného majetku do stavu způsobilého k užívání)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doplňující výdaje jako součást projektu (úprava povrchů, náklady na výstavbu odstavných a parkovacích stání, oplocení, nákup a výsadba doprovodné zeleně) – maximálně 30 % projektu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nákup nemovitosti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741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57200" y="1903393"/>
            <a:ext cx="806489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25 % pro velké podniky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35 % pro střední podniky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45 % pro mikro a malé podniky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  <a:p>
            <a:r>
              <a:rPr lang="cs-CZ" sz="2400" dirty="0"/>
              <a:t>Podpora je poskytovaná v režimu de minimis.</a:t>
            </a:r>
            <a:endParaRPr lang="cs-CZ" sz="2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Dotaci nelze poskytnout na: podnikání v oblasti dotačního poradenství, nákup zemědělských a lesnických strojů (tj. strojů označených kategorií T, C, R, 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Žadatel musí dodržet kategorii podniku (malý, střední), kterou deklaroval při podání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na MAS, i ke dni podpisu Dohody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ubytovací zařízení - kapacita nejméně 6 lůžek, maximálně však 40 lůžek.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Ubytování – pokud se vybírají místní poplatky z cestovního ruchu, žadatel se přihlásí k poplatkové povinnosti u příslušné obce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Stavební výdaje – pouze na objektech ve vlastnictví, spoluvlastnictví s min. 50% podílem nebo věcným břemenem. V případě  umístění strojů, technologií nebo vybavení, je možná realizaci i v pronajatých prostorách.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Pořízení vozidla kategorie N1 – sídlo/trvalé bydliště/provozovnu na území MAS.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03244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vytvořených pracovních míst v rámci projektu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3,0 a více úvazku	            35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až 2,99 úvazku	20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Realizace projektu ve stávajících objektech (podmínkou je úprava objektu v hodnotě min. 20 % způsobilých výdajů)		5 bodů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2901" y="1700808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 					25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3.000.000,- Kč včetně	 		15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Realizace projektů v menších obcích.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Obec-místo realizace projektu - má 1-499                                trvale přihlášených obyvatel				25 bodů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8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803</TotalTime>
  <Words>607</Words>
  <Application>Microsoft Office PowerPoint</Application>
  <PresentationFormat>Předvádění na obrazovce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Wingdings 2</vt:lpstr>
      <vt:lpstr>Tok</vt:lpstr>
      <vt:lpstr>PROGRAM ROZVOJE VENKOVA</vt:lpstr>
      <vt:lpstr>Oblasti podpory</vt:lpstr>
      <vt:lpstr>Oprávnění žadatelé</vt:lpstr>
      <vt:lpstr>Způsobilé výdaje</vt:lpstr>
      <vt:lpstr>Výše dotace</vt:lpstr>
      <vt:lpstr>Další podmínky</vt:lpstr>
      <vt:lpstr>Další podmínky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MASMost</cp:lastModifiedBy>
  <cp:revision>38</cp:revision>
  <cp:lastPrinted>2020-01-09T12:17:41Z</cp:lastPrinted>
  <dcterms:created xsi:type="dcterms:W3CDTF">2017-03-10T13:18:29Z</dcterms:created>
  <dcterms:modified xsi:type="dcterms:W3CDTF">2022-03-15T07:11:08Z</dcterms:modified>
</cp:coreProperties>
</file>