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3" r:id="rId13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2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10.03.2022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 –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932" y="116632"/>
            <a:ext cx="11521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05264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9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vytvořených pracovních míst v rámci 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    30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45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01838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Realizace projektu ve stávajících objektech(podmínkou je úprava stávajícího objektu ve výši min. 20% způsobilých výdajů)  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Zaměření projektu na školkařskou činnost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Projektem je realizována a provozována lesní školka</a:t>
            </a:r>
            <a:r>
              <a:rPr lang="cs-CZ" sz="2400" dirty="0"/>
              <a:t>	   5 bodů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7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45 bodů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pořízení strojů a technologií určených pro hospodaření na lesních pozemcích, např. stroje a technologie pro obnovu, výchovu a těžbu lesních porostů včetně dopravy dříví, stroje ke zpracování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potěžebních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zbytků, stroje pro přípravu půdy před zalesněním, stroje, technologie a zařízení pro lesní školkařskou činnost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výstavba či modernizace dřevozpracujících provozoven včetně technologického vybavení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/>
              <a:t>Pořízení techniky a technologií pro lesní hospodářství: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Držitelé (vlastníci, nájemci, pachtýři nebo vypůjčitelé) lesů, jejich sdružení s právní subjektivitou nebo spolky,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Obce, právnické osoby zřízené nebo založenými 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dobrovolnými svazky obcí.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Nákup koně a vyvážecí vlek za 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fyzická nebo právnická osoba poskytující služby v lesnictví, pokud je malým nebo středním podnikem.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/>
              <a:t>Pořízení technického vybavení dřevozpracujících provozoven: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fyzické nebo právnické osoby podnikající v lesnictví nebo souvisejícím odvětví (malého a střední podniky)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obce a právnické osoby založené nebo zřízené obcemi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dobrovolné svazky obcí.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 – 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507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50 % </a:t>
            </a: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způsobilých výdajů, ze kterých je stanovena dotace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a technologie (včetně koně a vleku za koně k vyvážení dříví) pro obnovu, výchovu a těžbu lesních porostů včetně dopravy dříví (včetně vozidel kat. N s oplenovou ložnou plochou)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ke zpracování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potěžebních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zbytků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pro přípravu půdy před zalesněním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stroje, technologie, zařízení a stavby pro lesní školkařskou činnost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a zařízení pro údržbu a opravy lesních cest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mobilní stroje pro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sortimentaci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 pořez dříví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mokré sklady dříví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výstavba či modernizace dřevozpracujícího provozu - stavba a technologické vybavení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nákup nemovitosti v případě dřevozpracujícího provozu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41" y="6030350"/>
            <a:ext cx="4628018" cy="76299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388" y="603035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827" y="6001253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Kritéria přijatelnosti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Žadatel je vlastníkem/nájemcem, pachtýřem nebo vypůjčitelem lesních pozemků a hospodaří podle platného LHP nebo podle převzaté platné LHO, a to na minimální výměře 3 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podpora se vztahuje pouze na stroje, které jsou určeny pro hospodaření na pozemcích určených k plnění funkcí lesa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pořízení koně – jen plemeno chladnokrevných koní, kůň má 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62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200" dirty="0"/>
              <a:t>podpora 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právní vztahy k nemovitostem - realizace stavebních výdajů - vlastnictví, spoluvlastnictví s min. 50 % podílem, věcné břemeno a právo stavby.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právní vztahy k nemovitostem - umístění strojů, technologií nebo vybavení - vlastnictví, spoluvlastnictví s min. 50 % spoluvlastnickým podílem, nájem, výpůjčka, věcné břemeno a právo stavby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Dotaci nelze poskytnout: zaškolení obsluhy nakoupeného zařízení,  CNC stroje, velkoplošné dělící a velkoplošné formátovací pily, technologie na zpracování energetických plodin a rychle rostoucích plodin, </a:t>
            </a:r>
            <a:r>
              <a:rPr lang="cs-CZ" sz="2200" dirty="0" err="1"/>
              <a:t>fotovoltaické</a:t>
            </a:r>
            <a:r>
              <a:rPr lang="cs-CZ" sz="2200" dirty="0"/>
              <a:t> panely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148774"/>
              </p:ext>
            </p:extLst>
          </p:nvPr>
        </p:nvGraphicFramePr>
        <p:xfrm>
          <a:off x="184803" y="1268761"/>
          <a:ext cx="8936602" cy="4392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Max. 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63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0338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0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4 000 000 Kč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275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</a:t>
                      </a:r>
                    </a:p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koně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600 000Kč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699061"/>
              </p:ext>
            </p:extLst>
          </p:nvPr>
        </p:nvGraphicFramePr>
        <p:xfrm>
          <a:off x="467543" y="1268761"/>
          <a:ext cx="8424937" cy="4463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Popis výdaje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Max. hodnota (bez DPH)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466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607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– nesené zařízení	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1 000 000 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– tažené zařízení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2 000 000 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krátící stroje na palivové dřevo - nesené zařízení</a:t>
                      </a:r>
                      <a:endParaRPr kumimoji="0" lang="pl-PL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krátící stroje na palivové dřevo - tažené zařízení</a:t>
                      </a:r>
                      <a:endParaRPr kumimoji="0" lang="pl-PL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1 000 000 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468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988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988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992</TotalTime>
  <Words>811</Words>
  <Application>Microsoft Office PowerPoint</Application>
  <PresentationFormat>Předvádění na obrazovce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Wingdings 2</vt:lpstr>
      <vt:lpstr>Tok</vt:lpstr>
      <vt:lpstr>Fiche  6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MASMost</cp:lastModifiedBy>
  <cp:revision>47</cp:revision>
  <cp:lastPrinted>2020-02-17T08:34:31Z</cp:lastPrinted>
  <dcterms:created xsi:type="dcterms:W3CDTF">2017-03-10T13:18:29Z</dcterms:created>
  <dcterms:modified xsi:type="dcterms:W3CDTF">2022-03-10T11:05:33Z</dcterms:modified>
</cp:coreProperties>
</file>